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96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3434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051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58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063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01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63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278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452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19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16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8A3DE-5048-4BD4-B23F-6DEC2CABED71}" type="datetimeFigureOut">
              <a:rPr lang="de-DE" smtClean="0"/>
              <a:t>23.01.2020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9E615-F4AE-49B2-9262-9DCF9CDBE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232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628259" y="1385598"/>
            <a:ext cx="2282890" cy="10543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Einzelunternehmen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416489" y="1385599"/>
            <a:ext cx="2494383" cy="10543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Personengesellschaften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8349332" y="1402305"/>
            <a:ext cx="2494383" cy="10543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Kapitalgesellschaften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4416487" y="87569"/>
            <a:ext cx="2494383" cy="10543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Rechtsformen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28259" y="2881607"/>
            <a:ext cx="2282890" cy="636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E.K.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(Eingetragener Kaufmann)</a:t>
            </a:r>
            <a:endParaRPr lang="de-DE" sz="1200" dirty="0">
              <a:solidFill>
                <a:schemeClr val="tx1"/>
              </a:solidFill>
              <a:latin typeface="Univers" panose="020B0603020202030204" pitchFamily="34" charset="0"/>
            </a:endParaRPr>
          </a:p>
        </p:txBody>
      </p:sp>
      <p:cxnSp>
        <p:nvCxnSpPr>
          <p:cNvPr id="14" name="Gerade Verbindung mit Pfeil 13"/>
          <p:cNvCxnSpPr>
            <a:stCxn id="8" idx="2"/>
            <a:endCxn id="12" idx="0"/>
          </p:cNvCxnSpPr>
          <p:nvPr/>
        </p:nvCxnSpPr>
        <p:spPr>
          <a:xfrm>
            <a:off x="1769704" y="2439961"/>
            <a:ext cx="0" cy="4416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eck 14"/>
          <p:cNvSpPr/>
          <p:nvPr/>
        </p:nvSpPr>
        <p:spPr>
          <a:xfrm>
            <a:off x="4522234" y="2694994"/>
            <a:ext cx="2282890" cy="636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GbR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(Gesellschaft des bürgerlichen Rechts)</a:t>
            </a:r>
            <a:endParaRPr lang="de-DE" sz="1200" dirty="0">
              <a:solidFill>
                <a:schemeClr val="tx1"/>
              </a:solidFill>
              <a:latin typeface="Univers" panose="020B0603020202030204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4522234" y="3507927"/>
            <a:ext cx="2282890" cy="636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KG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(Kommanditgesellschaft)</a:t>
            </a:r>
          </a:p>
        </p:txBody>
      </p:sp>
      <p:cxnSp>
        <p:nvCxnSpPr>
          <p:cNvPr id="21" name="Gerader Verbinder 20"/>
          <p:cNvCxnSpPr>
            <a:stCxn id="9" idx="1"/>
          </p:cNvCxnSpPr>
          <p:nvPr/>
        </p:nvCxnSpPr>
        <p:spPr>
          <a:xfrm flipH="1">
            <a:off x="3750906" y="1912781"/>
            <a:ext cx="66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/>
          <p:cNvCxnSpPr/>
          <p:nvPr/>
        </p:nvCxnSpPr>
        <p:spPr>
          <a:xfrm flipH="1">
            <a:off x="3750906" y="1912781"/>
            <a:ext cx="2" cy="43474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>
          <a:xfrm>
            <a:off x="4522234" y="4323966"/>
            <a:ext cx="2282890" cy="636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OHG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(Offene Handelsgesellschaft)</a:t>
            </a:r>
          </a:p>
        </p:txBody>
      </p:sp>
      <p:sp>
        <p:nvSpPr>
          <p:cNvPr id="27" name="Rechteck 26"/>
          <p:cNvSpPr/>
          <p:nvPr/>
        </p:nvSpPr>
        <p:spPr>
          <a:xfrm>
            <a:off x="4522234" y="5136898"/>
            <a:ext cx="2282890" cy="636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GmbH &amp; Co. KG</a:t>
            </a:r>
          </a:p>
        </p:txBody>
      </p:sp>
      <p:sp>
        <p:nvSpPr>
          <p:cNvPr id="28" name="Rechteck 27"/>
          <p:cNvSpPr/>
          <p:nvPr/>
        </p:nvSpPr>
        <p:spPr>
          <a:xfrm>
            <a:off x="4545560" y="5949830"/>
            <a:ext cx="2236238" cy="6484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PartG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(Partnergesellschaft)</a:t>
            </a:r>
          </a:p>
        </p:txBody>
      </p:sp>
      <p:cxnSp>
        <p:nvCxnSpPr>
          <p:cNvPr id="30" name="Gerade Verbindung mit Pfeil 29"/>
          <p:cNvCxnSpPr>
            <a:endCxn id="15" idx="1"/>
          </p:cNvCxnSpPr>
          <p:nvPr/>
        </p:nvCxnSpPr>
        <p:spPr>
          <a:xfrm>
            <a:off x="3750906" y="3013013"/>
            <a:ext cx="771328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/>
          <p:nvPr/>
        </p:nvCxnSpPr>
        <p:spPr>
          <a:xfrm>
            <a:off x="3750906" y="3825946"/>
            <a:ext cx="771328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/>
          <p:nvPr/>
        </p:nvCxnSpPr>
        <p:spPr>
          <a:xfrm>
            <a:off x="3750906" y="6260271"/>
            <a:ext cx="794654" cy="62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>
            <a:off x="3750906" y="4645092"/>
            <a:ext cx="771328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/>
          <p:cNvCxnSpPr/>
          <p:nvPr/>
        </p:nvCxnSpPr>
        <p:spPr>
          <a:xfrm>
            <a:off x="3750906" y="5447339"/>
            <a:ext cx="771328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hteck 41"/>
          <p:cNvSpPr/>
          <p:nvPr/>
        </p:nvSpPr>
        <p:spPr>
          <a:xfrm>
            <a:off x="8455079" y="2694993"/>
            <a:ext cx="2282890" cy="636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GmbH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(Gesellschaft mit beschränkter Haftung)</a:t>
            </a:r>
            <a:endParaRPr lang="de-DE" sz="1200" dirty="0" smtClean="0">
              <a:solidFill>
                <a:schemeClr val="tx1"/>
              </a:solidFill>
              <a:latin typeface="Univers" panose="020B0603020202030204" pitchFamily="34" charset="0"/>
            </a:endParaRPr>
          </a:p>
        </p:txBody>
      </p:sp>
      <p:sp>
        <p:nvSpPr>
          <p:cNvPr id="43" name="Rechteck 42"/>
          <p:cNvSpPr/>
          <p:nvPr/>
        </p:nvSpPr>
        <p:spPr>
          <a:xfrm>
            <a:off x="8455079" y="3507926"/>
            <a:ext cx="2282890" cy="636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UG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(haftungsbeschränkt)</a:t>
            </a:r>
          </a:p>
        </p:txBody>
      </p:sp>
      <p:cxnSp>
        <p:nvCxnSpPr>
          <p:cNvPr id="44" name="Gerader Verbinder 43"/>
          <p:cNvCxnSpPr/>
          <p:nvPr/>
        </p:nvCxnSpPr>
        <p:spPr>
          <a:xfrm flipH="1">
            <a:off x="7683751" y="1912780"/>
            <a:ext cx="665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44"/>
          <p:cNvCxnSpPr/>
          <p:nvPr/>
        </p:nvCxnSpPr>
        <p:spPr>
          <a:xfrm flipH="1">
            <a:off x="7683751" y="1912780"/>
            <a:ext cx="2" cy="43368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/>
          <p:cNvSpPr/>
          <p:nvPr/>
        </p:nvSpPr>
        <p:spPr>
          <a:xfrm>
            <a:off x="8455079" y="4323965"/>
            <a:ext cx="2282890" cy="636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gGmbH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(gemeinnützige GmbH)</a:t>
            </a:r>
          </a:p>
        </p:txBody>
      </p:sp>
      <p:sp>
        <p:nvSpPr>
          <p:cNvPr id="47" name="Rechteck 46"/>
          <p:cNvSpPr/>
          <p:nvPr/>
        </p:nvSpPr>
        <p:spPr>
          <a:xfrm>
            <a:off x="8455079" y="5136897"/>
            <a:ext cx="2282890" cy="636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AG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(Aktiengesellschaft)</a:t>
            </a:r>
          </a:p>
        </p:txBody>
      </p:sp>
      <p:sp>
        <p:nvSpPr>
          <p:cNvPr id="48" name="Rechteck 47"/>
          <p:cNvSpPr/>
          <p:nvPr/>
        </p:nvSpPr>
        <p:spPr>
          <a:xfrm>
            <a:off x="8478405" y="5949829"/>
            <a:ext cx="2236238" cy="6484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Ltd.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Univers" panose="020B0603020202030204" pitchFamily="34" charset="0"/>
              </a:rPr>
              <a:t>(Limited Company)</a:t>
            </a:r>
          </a:p>
        </p:txBody>
      </p:sp>
      <p:cxnSp>
        <p:nvCxnSpPr>
          <p:cNvPr id="49" name="Gerade Verbindung mit Pfeil 48"/>
          <p:cNvCxnSpPr>
            <a:endCxn id="42" idx="1"/>
          </p:cNvCxnSpPr>
          <p:nvPr/>
        </p:nvCxnSpPr>
        <p:spPr>
          <a:xfrm>
            <a:off x="7683751" y="3013012"/>
            <a:ext cx="771328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>
            <a:off x="7683751" y="3825945"/>
            <a:ext cx="771328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/>
          <p:nvPr/>
        </p:nvCxnSpPr>
        <p:spPr>
          <a:xfrm>
            <a:off x="7683751" y="6249585"/>
            <a:ext cx="794654" cy="169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/>
          <p:nvPr/>
        </p:nvCxnSpPr>
        <p:spPr>
          <a:xfrm>
            <a:off x="7683751" y="4645091"/>
            <a:ext cx="771328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/>
          <p:cNvCxnSpPr/>
          <p:nvPr/>
        </p:nvCxnSpPr>
        <p:spPr>
          <a:xfrm>
            <a:off x="7683751" y="5447338"/>
            <a:ext cx="771328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45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Breitbild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Univers</vt:lpstr>
      <vt:lpstr>Office Theme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poldy</dc:creator>
  <cp:lastModifiedBy>poldy</cp:lastModifiedBy>
  <cp:revision>2</cp:revision>
  <dcterms:created xsi:type="dcterms:W3CDTF">2020-01-23T08:06:00Z</dcterms:created>
  <dcterms:modified xsi:type="dcterms:W3CDTF">2020-01-23T08:10:29Z</dcterms:modified>
</cp:coreProperties>
</file>